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50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182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게이트볼 회원</a:t>
            </a:r>
            <a:r>
              <a:rPr lang="ko-KR" altLang="en-US" sz="2400" b="1" baseline="0" dirty="0">
                <a:latin typeface="궁서" panose="02030600000101010101" pitchFamily="18" charset="-127"/>
                <a:ea typeface="궁서" panose="02030600000101010101" pitchFamily="18" charset="-127"/>
              </a:rPr>
              <a:t>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2023년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E58-4266-A1CE-50550B749F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30대</c:v>
                </c:pt>
                <c:pt idx="1">
                  <c:v>40대</c:v>
                </c:pt>
                <c:pt idx="2">
                  <c:v>50대</c:v>
                </c:pt>
                <c:pt idx="3">
                  <c:v>60대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3260</c:v>
                </c:pt>
                <c:pt idx="1">
                  <c:v>4850</c:v>
                </c:pt>
                <c:pt idx="2">
                  <c:v>5410</c:v>
                </c:pt>
                <c:pt idx="3">
                  <c:v>6230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2024년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30대</c:v>
                </c:pt>
                <c:pt idx="1">
                  <c:v>40대</c:v>
                </c:pt>
                <c:pt idx="2">
                  <c:v>50대</c:v>
                </c:pt>
                <c:pt idx="3">
                  <c:v>60대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3870</c:v>
                </c:pt>
                <c:pt idx="1">
                  <c:v>4160</c:v>
                </c:pt>
                <c:pt idx="2">
                  <c:v>6320</c:v>
                </c:pt>
                <c:pt idx="3">
                  <c:v>9350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AA8547-DAC6-4FC7-B976-8E73F585B3D1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0E616253-D84B-4844-8482-62BD986736E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볼</a:t>
          </a:r>
        </a:p>
      </dgm:t>
    </dgm:pt>
    <dgm:pt modelId="{F3026959-F6B4-4FCD-B33B-B1A1AB0B90EC}" type="parTrans" cxnId="{71ADEC93-9179-49AE-8ECC-B871AEB4092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989A877-3B63-4827-AAC6-7BC1579AD6B2}" type="sibTrans" cxnId="{71ADEC93-9179-49AE-8ECC-B871AEB4092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836CD0F-2E95-4902-816D-A89C3E7CF7D8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빨간공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 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5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개</a:t>
          </a:r>
        </a:p>
      </dgm:t>
    </dgm:pt>
    <dgm:pt modelId="{F2604D48-B061-4842-B1A7-333FA9106603}" type="parTrans" cxnId="{15344D11-B5B9-423C-AC3C-D10FB5F14A6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DB9B9D9-70F9-4C4A-AD18-F15DB5E55B60}" type="sibTrans" cxnId="{15344D11-B5B9-423C-AC3C-D10FB5F14A6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0444124-6D31-4D58-8007-4D74BF9E23C8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흰공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 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5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개</a:t>
          </a:r>
        </a:p>
      </dgm:t>
    </dgm:pt>
    <dgm:pt modelId="{699D39CD-A9DB-455E-B7F4-41EC1548AF89}" type="parTrans" cxnId="{F45E360D-365E-44F6-8FD3-C25E21C19C1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CFEC2AD-2340-41B6-BBCB-19DA79D27CEF}" type="sibTrans" cxnId="{F45E360D-365E-44F6-8FD3-C25E21C19C1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3974C22-0614-4E72-9A12-DD54B785BEC5}" type="pres">
      <dgm:prSet presAssocID="{6CAA8547-DAC6-4FC7-B976-8E73F585B3D1}" presName="Name0" presStyleCnt="0">
        <dgm:presLayoutVars>
          <dgm:dir/>
          <dgm:animLvl val="lvl"/>
          <dgm:resizeHandles/>
        </dgm:presLayoutVars>
      </dgm:prSet>
      <dgm:spPr/>
    </dgm:pt>
    <dgm:pt modelId="{DFAAECC7-4A9A-48A4-8FC3-9312EAFB7810}" type="pres">
      <dgm:prSet presAssocID="{0E616253-D84B-4844-8482-62BD986736E9}" presName="linNode" presStyleCnt="0"/>
      <dgm:spPr/>
    </dgm:pt>
    <dgm:pt modelId="{CAE0A196-27D2-47AA-B0C0-8A18F9D1E265}" type="pres">
      <dgm:prSet presAssocID="{0E616253-D84B-4844-8482-62BD986736E9}" presName="parentShp" presStyleLbl="node1" presStyleIdx="0" presStyleCnt="1">
        <dgm:presLayoutVars>
          <dgm:bulletEnabled val="1"/>
        </dgm:presLayoutVars>
      </dgm:prSet>
      <dgm:spPr/>
    </dgm:pt>
    <dgm:pt modelId="{9EEED636-B455-47A8-8314-BE583723DA74}" type="pres">
      <dgm:prSet presAssocID="{0E616253-D84B-4844-8482-62BD986736E9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F45E360D-365E-44F6-8FD3-C25E21C19C15}" srcId="{0E616253-D84B-4844-8482-62BD986736E9}" destId="{50444124-6D31-4D58-8007-4D74BF9E23C8}" srcOrd="1" destOrd="0" parTransId="{699D39CD-A9DB-455E-B7F4-41EC1548AF89}" sibTransId="{2CFEC2AD-2340-41B6-BBCB-19DA79D27CEF}"/>
    <dgm:cxn modelId="{15344D11-B5B9-423C-AC3C-D10FB5F14A67}" srcId="{0E616253-D84B-4844-8482-62BD986736E9}" destId="{F836CD0F-2E95-4902-816D-A89C3E7CF7D8}" srcOrd="0" destOrd="0" parTransId="{F2604D48-B061-4842-B1A7-333FA9106603}" sibTransId="{8DB9B9D9-70F9-4C4A-AD18-F15DB5E55B60}"/>
    <dgm:cxn modelId="{059DF083-CD6C-403A-8A62-A124D61D0FBD}" type="presOf" srcId="{F836CD0F-2E95-4902-816D-A89C3E7CF7D8}" destId="{9EEED636-B455-47A8-8314-BE583723DA74}" srcOrd="0" destOrd="0" presId="urn:microsoft.com/office/officeart/2005/8/layout/vList6"/>
    <dgm:cxn modelId="{71ADEC93-9179-49AE-8ECC-B871AEB4092D}" srcId="{6CAA8547-DAC6-4FC7-B976-8E73F585B3D1}" destId="{0E616253-D84B-4844-8482-62BD986736E9}" srcOrd="0" destOrd="0" parTransId="{F3026959-F6B4-4FCD-B33B-B1A1AB0B90EC}" sibTransId="{5989A877-3B63-4827-AAC6-7BC1579AD6B2}"/>
    <dgm:cxn modelId="{BD0A8EC3-9442-43DF-B9C1-C63FDBCFE1DA}" type="presOf" srcId="{6CAA8547-DAC6-4FC7-B976-8E73F585B3D1}" destId="{03974C22-0614-4E72-9A12-DD54B785BEC5}" srcOrd="0" destOrd="0" presId="urn:microsoft.com/office/officeart/2005/8/layout/vList6"/>
    <dgm:cxn modelId="{660406DF-D69F-47AC-892B-4AA5CA56825B}" type="presOf" srcId="{0E616253-D84B-4844-8482-62BD986736E9}" destId="{CAE0A196-27D2-47AA-B0C0-8A18F9D1E265}" srcOrd="0" destOrd="0" presId="urn:microsoft.com/office/officeart/2005/8/layout/vList6"/>
    <dgm:cxn modelId="{D37965EB-F296-42F2-B3EF-E37DDC2F406A}" type="presOf" srcId="{50444124-6D31-4D58-8007-4D74BF9E23C8}" destId="{9EEED636-B455-47A8-8314-BE583723DA74}" srcOrd="0" destOrd="1" presId="urn:microsoft.com/office/officeart/2005/8/layout/vList6"/>
    <dgm:cxn modelId="{AE4682B2-43D3-4ACF-BEF3-6725D95CF4EC}" type="presParOf" srcId="{03974C22-0614-4E72-9A12-DD54B785BEC5}" destId="{DFAAECC7-4A9A-48A4-8FC3-9312EAFB7810}" srcOrd="0" destOrd="0" presId="urn:microsoft.com/office/officeart/2005/8/layout/vList6"/>
    <dgm:cxn modelId="{92819865-2704-44CF-9125-955465032A7A}" type="presParOf" srcId="{DFAAECC7-4A9A-48A4-8FC3-9312EAFB7810}" destId="{CAE0A196-27D2-47AA-B0C0-8A18F9D1E265}" srcOrd="0" destOrd="0" presId="urn:microsoft.com/office/officeart/2005/8/layout/vList6"/>
    <dgm:cxn modelId="{45C726AE-0C05-4571-8E14-0BB04394077B}" type="presParOf" srcId="{DFAAECC7-4A9A-48A4-8FC3-9312EAFB7810}" destId="{9EEED636-B455-47A8-8314-BE583723DA7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F58C62-BFEF-493D-B0E0-87FC32B6D453}" type="doc">
      <dgm:prSet loTypeId="urn:microsoft.com/office/officeart/2008/layout/VerticalCurvedList" loCatId="list" qsTypeId="urn:microsoft.com/office/officeart/2005/8/quickstyle/3d3" qsCatId="3D" csTypeId="urn:microsoft.com/office/officeart/2005/8/colors/colorful1" csCatId="colorful" phldr="1"/>
      <dgm:spPr/>
    </dgm:pt>
    <dgm:pt modelId="{58314508-E90B-4277-B467-1F036B64B37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1</a:t>
          </a: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게이트</a:t>
          </a:r>
        </a:p>
      </dgm:t>
    </dgm:pt>
    <dgm:pt modelId="{D75F62F6-6F65-419E-ADD8-47744E3CA402}" type="parTrans" cxnId="{CF513EF9-0B46-4DB1-8643-B2D5DADB801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F48E4C6-9723-4CC5-84F9-95FA1D604AAB}" type="sibTrans" cxnId="{CF513EF9-0B46-4DB1-8643-B2D5DADB801F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C868FAF-A207-45AD-916E-4EE7ACFD4EFC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2</a:t>
          </a: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게이트</a:t>
          </a:r>
        </a:p>
      </dgm:t>
    </dgm:pt>
    <dgm:pt modelId="{95EAF4E1-9E84-4AE9-A44A-A1D99579E8B4}" type="parTrans" cxnId="{ADB3CFB7-6433-4B63-AACD-E72E37615058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9AE91D4-214A-4799-9F6B-431F20F0912E}" type="sibTrans" cxnId="{ADB3CFB7-6433-4B63-AACD-E72E37615058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1BB6EA4-1F8C-4AAC-B0E4-0F0C9CB9ADA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3</a:t>
          </a: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게이트</a:t>
          </a:r>
        </a:p>
      </dgm:t>
    </dgm:pt>
    <dgm:pt modelId="{51225E91-F095-4719-B0A3-FEA4BF832E6F}" type="parTrans" cxnId="{66579B8E-1DE8-499D-B070-A208806CAA23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CEBD8A6C-1EAA-478D-ADBA-5544E00666B9}" type="sibTrans" cxnId="{66579B8E-1DE8-499D-B070-A208806CAA23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1299733-C464-484D-AD66-3A93773666BC}" type="pres">
      <dgm:prSet presAssocID="{86F58C62-BFEF-493D-B0E0-87FC32B6D453}" presName="Name0" presStyleCnt="0">
        <dgm:presLayoutVars>
          <dgm:chMax val="7"/>
          <dgm:chPref val="7"/>
          <dgm:dir/>
        </dgm:presLayoutVars>
      </dgm:prSet>
      <dgm:spPr/>
    </dgm:pt>
    <dgm:pt modelId="{B3A50D7A-BD6B-49ED-9276-23043795E5CE}" type="pres">
      <dgm:prSet presAssocID="{86F58C62-BFEF-493D-B0E0-87FC32B6D453}" presName="Name1" presStyleCnt="0"/>
      <dgm:spPr/>
    </dgm:pt>
    <dgm:pt modelId="{024CDB50-9DB1-4ED8-BD05-49F7BB2DA213}" type="pres">
      <dgm:prSet presAssocID="{86F58C62-BFEF-493D-B0E0-87FC32B6D453}" presName="cycle" presStyleCnt="0"/>
      <dgm:spPr/>
    </dgm:pt>
    <dgm:pt modelId="{4E4BC095-44CF-4FD9-A173-6336EBA4AC67}" type="pres">
      <dgm:prSet presAssocID="{86F58C62-BFEF-493D-B0E0-87FC32B6D453}" presName="srcNode" presStyleLbl="node1" presStyleIdx="0" presStyleCnt="3"/>
      <dgm:spPr/>
    </dgm:pt>
    <dgm:pt modelId="{856776FC-86CA-4061-A270-0CE84467E44F}" type="pres">
      <dgm:prSet presAssocID="{86F58C62-BFEF-493D-B0E0-87FC32B6D453}" presName="conn" presStyleLbl="parChTrans1D2" presStyleIdx="0" presStyleCnt="1"/>
      <dgm:spPr/>
    </dgm:pt>
    <dgm:pt modelId="{B306B627-76C4-4025-AE55-EA9559DA7017}" type="pres">
      <dgm:prSet presAssocID="{86F58C62-BFEF-493D-B0E0-87FC32B6D453}" presName="extraNode" presStyleLbl="node1" presStyleIdx="0" presStyleCnt="3"/>
      <dgm:spPr/>
    </dgm:pt>
    <dgm:pt modelId="{468BFA8C-43B5-4954-8B92-483DD4F9286D}" type="pres">
      <dgm:prSet presAssocID="{86F58C62-BFEF-493D-B0E0-87FC32B6D453}" presName="dstNode" presStyleLbl="node1" presStyleIdx="0" presStyleCnt="3"/>
      <dgm:spPr/>
    </dgm:pt>
    <dgm:pt modelId="{26736D85-990D-4BA2-B7A7-D565B9DD92A8}" type="pres">
      <dgm:prSet presAssocID="{58314508-E90B-4277-B467-1F036B64B37B}" presName="text_1" presStyleLbl="node1" presStyleIdx="0" presStyleCnt="3">
        <dgm:presLayoutVars>
          <dgm:bulletEnabled val="1"/>
        </dgm:presLayoutVars>
      </dgm:prSet>
      <dgm:spPr/>
    </dgm:pt>
    <dgm:pt modelId="{08EE4676-81E8-441F-A27A-75989BF62AD9}" type="pres">
      <dgm:prSet presAssocID="{58314508-E90B-4277-B467-1F036B64B37B}" presName="accent_1" presStyleCnt="0"/>
      <dgm:spPr/>
    </dgm:pt>
    <dgm:pt modelId="{15C4BD83-23CF-40BA-B9D8-26A471CE280A}" type="pres">
      <dgm:prSet presAssocID="{58314508-E90B-4277-B467-1F036B64B37B}" presName="accentRepeatNode" presStyleLbl="solidFgAcc1" presStyleIdx="0" presStyleCnt="3"/>
      <dgm:spPr/>
    </dgm:pt>
    <dgm:pt modelId="{E963D4F0-7103-4CBB-81F3-53F542944E5C}" type="pres">
      <dgm:prSet presAssocID="{CC868FAF-A207-45AD-916E-4EE7ACFD4EFC}" presName="text_2" presStyleLbl="node1" presStyleIdx="1" presStyleCnt="3">
        <dgm:presLayoutVars>
          <dgm:bulletEnabled val="1"/>
        </dgm:presLayoutVars>
      </dgm:prSet>
      <dgm:spPr/>
    </dgm:pt>
    <dgm:pt modelId="{EF4D7C52-963F-4FB9-B062-DEAF974987C3}" type="pres">
      <dgm:prSet presAssocID="{CC868FAF-A207-45AD-916E-4EE7ACFD4EFC}" presName="accent_2" presStyleCnt="0"/>
      <dgm:spPr/>
    </dgm:pt>
    <dgm:pt modelId="{2A01C9D1-5626-4AF7-A7D1-9FFD8D9615A4}" type="pres">
      <dgm:prSet presAssocID="{CC868FAF-A207-45AD-916E-4EE7ACFD4EFC}" presName="accentRepeatNode" presStyleLbl="solidFgAcc1" presStyleIdx="1" presStyleCnt="3"/>
      <dgm:spPr/>
    </dgm:pt>
    <dgm:pt modelId="{426FACC1-89DE-4CC2-AF87-328F339A453F}" type="pres">
      <dgm:prSet presAssocID="{11BB6EA4-1F8C-4AAC-B0E4-0F0C9CB9ADA9}" presName="text_3" presStyleLbl="node1" presStyleIdx="2" presStyleCnt="3">
        <dgm:presLayoutVars>
          <dgm:bulletEnabled val="1"/>
        </dgm:presLayoutVars>
      </dgm:prSet>
      <dgm:spPr/>
    </dgm:pt>
    <dgm:pt modelId="{BB6F032D-6F11-41E0-ADCF-455F489FD73C}" type="pres">
      <dgm:prSet presAssocID="{11BB6EA4-1F8C-4AAC-B0E4-0F0C9CB9ADA9}" presName="accent_3" presStyleCnt="0"/>
      <dgm:spPr/>
    </dgm:pt>
    <dgm:pt modelId="{25A672BB-75FB-4DE5-9F29-CF15511EC365}" type="pres">
      <dgm:prSet presAssocID="{11BB6EA4-1F8C-4AAC-B0E4-0F0C9CB9ADA9}" presName="accentRepeatNode" presStyleLbl="solidFgAcc1" presStyleIdx="2" presStyleCnt="3"/>
      <dgm:spPr/>
    </dgm:pt>
  </dgm:ptLst>
  <dgm:cxnLst>
    <dgm:cxn modelId="{9963C15C-EA24-443E-868F-6B49553BDDD6}" type="presOf" srcId="{58314508-E90B-4277-B467-1F036B64B37B}" destId="{26736D85-990D-4BA2-B7A7-D565B9DD92A8}" srcOrd="0" destOrd="0" presId="urn:microsoft.com/office/officeart/2008/layout/VerticalCurvedList"/>
    <dgm:cxn modelId="{82E80C4D-25AB-44ED-A5C4-B7F5E572CC89}" type="presOf" srcId="{11BB6EA4-1F8C-4AAC-B0E4-0F0C9CB9ADA9}" destId="{426FACC1-89DE-4CC2-AF87-328F339A453F}" srcOrd="0" destOrd="0" presId="urn:microsoft.com/office/officeart/2008/layout/VerticalCurvedList"/>
    <dgm:cxn modelId="{A46ED38A-A775-4DAC-8337-8DB4EE42F400}" type="presOf" srcId="{9F48E4C6-9723-4CC5-84F9-95FA1D604AAB}" destId="{856776FC-86CA-4061-A270-0CE84467E44F}" srcOrd="0" destOrd="0" presId="urn:microsoft.com/office/officeart/2008/layout/VerticalCurvedList"/>
    <dgm:cxn modelId="{66579B8E-1DE8-499D-B070-A208806CAA23}" srcId="{86F58C62-BFEF-493D-B0E0-87FC32B6D453}" destId="{11BB6EA4-1F8C-4AAC-B0E4-0F0C9CB9ADA9}" srcOrd="2" destOrd="0" parTransId="{51225E91-F095-4719-B0A3-FEA4BF832E6F}" sibTransId="{CEBD8A6C-1EAA-478D-ADBA-5544E00666B9}"/>
    <dgm:cxn modelId="{04EEE3A0-ECCA-426F-A2E3-D163E5A3AC0F}" type="presOf" srcId="{86F58C62-BFEF-493D-B0E0-87FC32B6D453}" destId="{81299733-C464-484D-AD66-3A93773666BC}" srcOrd="0" destOrd="0" presId="urn:microsoft.com/office/officeart/2008/layout/VerticalCurvedList"/>
    <dgm:cxn modelId="{ADB3CFB7-6433-4B63-AACD-E72E37615058}" srcId="{86F58C62-BFEF-493D-B0E0-87FC32B6D453}" destId="{CC868FAF-A207-45AD-916E-4EE7ACFD4EFC}" srcOrd="1" destOrd="0" parTransId="{95EAF4E1-9E84-4AE9-A44A-A1D99579E8B4}" sibTransId="{B9AE91D4-214A-4799-9F6B-431F20F0912E}"/>
    <dgm:cxn modelId="{68950DD7-9831-480C-ABF0-9D37758FF6C6}" type="presOf" srcId="{CC868FAF-A207-45AD-916E-4EE7ACFD4EFC}" destId="{E963D4F0-7103-4CBB-81F3-53F542944E5C}" srcOrd="0" destOrd="0" presId="urn:microsoft.com/office/officeart/2008/layout/VerticalCurvedList"/>
    <dgm:cxn modelId="{CF513EF9-0B46-4DB1-8643-B2D5DADB801F}" srcId="{86F58C62-BFEF-493D-B0E0-87FC32B6D453}" destId="{58314508-E90B-4277-B467-1F036B64B37B}" srcOrd="0" destOrd="0" parTransId="{D75F62F6-6F65-419E-ADD8-47744E3CA402}" sibTransId="{9F48E4C6-9723-4CC5-84F9-95FA1D604AAB}"/>
    <dgm:cxn modelId="{0ACB5498-EA75-4D65-A4E7-E78E24CD780F}" type="presParOf" srcId="{81299733-C464-484D-AD66-3A93773666BC}" destId="{B3A50D7A-BD6B-49ED-9276-23043795E5CE}" srcOrd="0" destOrd="0" presId="urn:microsoft.com/office/officeart/2008/layout/VerticalCurvedList"/>
    <dgm:cxn modelId="{FE1CBC70-AA6E-4227-AA04-D164B02938AF}" type="presParOf" srcId="{B3A50D7A-BD6B-49ED-9276-23043795E5CE}" destId="{024CDB50-9DB1-4ED8-BD05-49F7BB2DA213}" srcOrd="0" destOrd="0" presId="urn:microsoft.com/office/officeart/2008/layout/VerticalCurvedList"/>
    <dgm:cxn modelId="{7DAD9543-9B31-4626-A56B-39D4B1E4473A}" type="presParOf" srcId="{024CDB50-9DB1-4ED8-BD05-49F7BB2DA213}" destId="{4E4BC095-44CF-4FD9-A173-6336EBA4AC67}" srcOrd="0" destOrd="0" presId="urn:microsoft.com/office/officeart/2008/layout/VerticalCurvedList"/>
    <dgm:cxn modelId="{D9C85240-CD20-4A91-BC97-40D180908B87}" type="presParOf" srcId="{024CDB50-9DB1-4ED8-BD05-49F7BB2DA213}" destId="{856776FC-86CA-4061-A270-0CE84467E44F}" srcOrd="1" destOrd="0" presId="urn:microsoft.com/office/officeart/2008/layout/VerticalCurvedList"/>
    <dgm:cxn modelId="{3AC434FD-F0F5-409A-83AB-B72D0EB60180}" type="presParOf" srcId="{024CDB50-9DB1-4ED8-BD05-49F7BB2DA213}" destId="{B306B627-76C4-4025-AE55-EA9559DA7017}" srcOrd="2" destOrd="0" presId="urn:microsoft.com/office/officeart/2008/layout/VerticalCurvedList"/>
    <dgm:cxn modelId="{B077090A-0D70-47A4-94B8-3E31DECC158B}" type="presParOf" srcId="{024CDB50-9DB1-4ED8-BD05-49F7BB2DA213}" destId="{468BFA8C-43B5-4954-8B92-483DD4F9286D}" srcOrd="3" destOrd="0" presId="urn:microsoft.com/office/officeart/2008/layout/VerticalCurvedList"/>
    <dgm:cxn modelId="{D19CBEEA-0C92-45DF-8124-DA7E98E9A951}" type="presParOf" srcId="{B3A50D7A-BD6B-49ED-9276-23043795E5CE}" destId="{26736D85-990D-4BA2-B7A7-D565B9DD92A8}" srcOrd="1" destOrd="0" presId="urn:microsoft.com/office/officeart/2008/layout/VerticalCurvedList"/>
    <dgm:cxn modelId="{109F1010-0ACE-44E0-900A-7510FAE15534}" type="presParOf" srcId="{B3A50D7A-BD6B-49ED-9276-23043795E5CE}" destId="{08EE4676-81E8-441F-A27A-75989BF62AD9}" srcOrd="2" destOrd="0" presId="urn:microsoft.com/office/officeart/2008/layout/VerticalCurvedList"/>
    <dgm:cxn modelId="{8A94FADF-D084-46D2-A416-E40BF987ED81}" type="presParOf" srcId="{08EE4676-81E8-441F-A27A-75989BF62AD9}" destId="{15C4BD83-23CF-40BA-B9D8-26A471CE280A}" srcOrd="0" destOrd="0" presId="urn:microsoft.com/office/officeart/2008/layout/VerticalCurvedList"/>
    <dgm:cxn modelId="{EE9EFCF9-32B8-4E41-AA38-7F018E2EBAC0}" type="presParOf" srcId="{B3A50D7A-BD6B-49ED-9276-23043795E5CE}" destId="{E963D4F0-7103-4CBB-81F3-53F542944E5C}" srcOrd="3" destOrd="0" presId="urn:microsoft.com/office/officeart/2008/layout/VerticalCurvedList"/>
    <dgm:cxn modelId="{D14992BE-96E9-472E-BD00-3BB861CDE3F8}" type="presParOf" srcId="{B3A50D7A-BD6B-49ED-9276-23043795E5CE}" destId="{EF4D7C52-963F-4FB9-B062-DEAF974987C3}" srcOrd="4" destOrd="0" presId="urn:microsoft.com/office/officeart/2008/layout/VerticalCurvedList"/>
    <dgm:cxn modelId="{37F916F7-1C8F-42B8-A2F3-65D7E00AE3B5}" type="presParOf" srcId="{EF4D7C52-963F-4FB9-B062-DEAF974987C3}" destId="{2A01C9D1-5626-4AF7-A7D1-9FFD8D9615A4}" srcOrd="0" destOrd="0" presId="urn:microsoft.com/office/officeart/2008/layout/VerticalCurvedList"/>
    <dgm:cxn modelId="{741B1486-5ADE-41FB-9FB9-AABECE52E85C}" type="presParOf" srcId="{B3A50D7A-BD6B-49ED-9276-23043795E5CE}" destId="{426FACC1-89DE-4CC2-AF87-328F339A453F}" srcOrd="5" destOrd="0" presId="urn:microsoft.com/office/officeart/2008/layout/VerticalCurvedList"/>
    <dgm:cxn modelId="{8D796E62-3030-4133-A5A1-D9C07E5B0E93}" type="presParOf" srcId="{B3A50D7A-BD6B-49ED-9276-23043795E5CE}" destId="{BB6F032D-6F11-41E0-ADCF-455F489FD73C}" srcOrd="6" destOrd="0" presId="urn:microsoft.com/office/officeart/2008/layout/VerticalCurvedList"/>
    <dgm:cxn modelId="{D08EE130-2B16-4296-8D05-F7F199D75433}" type="presParOf" srcId="{BB6F032D-6F11-41E0-ADCF-455F489FD73C}" destId="{25A672BB-75FB-4DE5-9F29-CF15511EC36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EED636-B455-47A8-8314-BE583723DA74}">
      <dsp:nvSpPr>
        <dsp:cNvPr id="0" name=""/>
        <dsp:cNvSpPr/>
      </dsp:nvSpPr>
      <dsp:spPr>
        <a:xfrm>
          <a:off x="1358278" y="0"/>
          <a:ext cx="2037417" cy="10173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빨간공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 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5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개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흰공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 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5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개</a:t>
          </a:r>
        </a:p>
      </dsp:txBody>
      <dsp:txXfrm>
        <a:off x="1358278" y="127163"/>
        <a:ext cx="1655928" cy="762977"/>
      </dsp:txXfrm>
    </dsp:sp>
    <dsp:sp modelId="{CAE0A196-27D2-47AA-B0C0-8A18F9D1E265}">
      <dsp:nvSpPr>
        <dsp:cNvPr id="0" name=""/>
        <dsp:cNvSpPr/>
      </dsp:nvSpPr>
      <dsp:spPr>
        <a:xfrm>
          <a:off x="0" y="0"/>
          <a:ext cx="1358278" cy="101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볼</a:t>
          </a:r>
        </a:p>
      </dsp:txBody>
      <dsp:txXfrm>
        <a:off x="49661" y="49661"/>
        <a:ext cx="1258956" cy="9179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776FC-86CA-4061-A270-0CE84467E44F}">
      <dsp:nvSpPr>
        <dsp:cNvPr id="0" name=""/>
        <dsp:cNvSpPr/>
      </dsp:nvSpPr>
      <dsp:spPr>
        <a:xfrm>
          <a:off x="-2158614" y="-334113"/>
          <a:ext cx="2579354" cy="2579354"/>
        </a:xfrm>
        <a:prstGeom prst="blockArc">
          <a:avLst>
            <a:gd name="adj1" fmla="val 18900000"/>
            <a:gd name="adj2" fmla="val 2700000"/>
            <a:gd name="adj3" fmla="val 837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36D85-990D-4BA2-B7A7-D565B9DD92A8}">
      <dsp:nvSpPr>
        <dsp:cNvPr id="0" name=""/>
        <dsp:cNvSpPr/>
      </dsp:nvSpPr>
      <dsp:spPr>
        <a:xfrm>
          <a:off x="270453" y="191112"/>
          <a:ext cx="2099476" cy="3822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339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1</a:t>
          </a: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게이트</a:t>
          </a:r>
        </a:p>
      </dsp:txBody>
      <dsp:txXfrm>
        <a:off x="270453" y="191112"/>
        <a:ext cx="2099476" cy="382225"/>
      </dsp:txXfrm>
    </dsp:sp>
    <dsp:sp modelId="{15C4BD83-23CF-40BA-B9D8-26A471CE280A}">
      <dsp:nvSpPr>
        <dsp:cNvPr id="0" name=""/>
        <dsp:cNvSpPr/>
      </dsp:nvSpPr>
      <dsp:spPr>
        <a:xfrm>
          <a:off x="31562" y="143334"/>
          <a:ext cx="477781" cy="4777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3D4F0-7103-4CBB-81F3-53F542944E5C}">
      <dsp:nvSpPr>
        <dsp:cNvPr id="0" name=""/>
        <dsp:cNvSpPr/>
      </dsp:nvSpPr>
      <dsp:spPr>
        <a:xfrm>
          <a:off x="409392" y="764450"/>
          <a:ext cx="1960537" cy="38222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339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2</a:t>
          </a: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게이트</a:t>
          </a:r>
        </a:p>
      </dsp:txBody>
      <dsp:txXfrm>
        <a:off x="409392" y="764450"/>
        <a:ext cx="1960537" cy="382225"/>
      </dsp:txXfrm>
    </dsp:sp>
    <dsp:sp modelId="{2A01C9D1-5626-4AF7-A7D1-9FFD8D9615A4}">
      <dsp:nvSpPr>
        <dsp:cNvPr id="0" name=""/>
        <dsp:cNvSpPr/>
      </dsp:nvSpPr>
      <dsp:spPr>
        <a:xfrm>
          <a:off x="170501" y="716672"/>
          <a:ext cx="477781" cy="4777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FACC1-89DE-4CC2-AF87-328F339A453F}">
      <dsp:nvSpPr>
        <dsp:cNvPr id="0" name=""/>
        <dsp:cNvSpPr/>
      </dsp:nvSpPr>
      <dsp:spPr>
        <a:xfrm>
          <a:off x="270453" y="1337788"/>
          <a:ext cx="2099476" cy="3822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3391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제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3</a:t>
          </a: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게이트</a:t>
          </a:r>
        </a:p>
      </dsp:txBody>
      <dsp:txXfrm>
        <a:off x="270453" y="1337788"/>
        <a:ext cx="2099476" cy="382225"/>
      </dsp:txXfrm>
    </dsp:sp>
    <dsp:sp modelId="{25A672BB-75FB-4DE5-9F29-CF15511EC365}">
      <dsp:nvSpPr>
        <dsp:cNvPr id="0" name=""/>
        <dsp:cNvSpPr/>
      </dsp:nvSpPr>
      <dsp:spPr>
        <a:xfrm>
          <a:off x="31562" y="1290010"/>
          <a:ext cx="477781" cy="4777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382A4644-13C4-4BCB-9E08-BCC001715F9E}"/>
              </a:ext>
            </a:extLst>
          </p:cNvPr>
          <p:cNvSpPr/>
          <p:nvPr userDrawn="1"/>
        </p:nvSpPr>
        <p:spPr>
          <a:xfrm>
            <a:off x="0" y="559655"/>
            <a:ext cx="9906000" cy="544513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사다리꼴 6">
            <a:extLst>
              <a:ext uri="{FF2B5EF4-FFF2-40B4-BE49-F238E27FC236}">
                <a16:creationId xmlns:a16="http://schemas.microsoft.com/office/drawing/2014/main" id="{F78E0A64-60E0-4F1B-95F9-8633C183463D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trapezoid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84500DB-8EA1-4F56-8411-74D4A0C54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8255"/>
            <a:ext cx="9905998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A83427A-91A0-43D1-BB6C-774A5489F7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19" y="6176963"/>
            <a:ext cx="1691222" cy="54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저장 데이터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 flipH="1">
            <a:off x="5444836" y="0"/>
            <a:ext cx="4461163" cy="6858000"/>
          </a:xfrm>
          <a:prstGeom prst="flowChartOnlineStorag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427376" y="2362345"/>
            <a:ext cx="5488510" cy="1741886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Gate ball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B855722-7C1C-4A43-A812-ED4E750EFD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60"/>
            <a:ext cx="2572783" cy="8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706251" y="2035921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1470580" y="1449093"/>
            <a:ext cx="1197142" cy="88669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706251" y="3255119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1470580" y="2668291"/>
            <a:ext cx="1197142" cy="88669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706251" y="4473734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화살표: 갈매기형 수장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1470580" y="3886906"/>
            <a:ext cx="1197142" cy="88669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706251" y="5687442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갈매기형 수장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1470580" y="5100614"/>
            <a:ext cx="1197142" cy="886690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870767" y="1680712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게이트볼의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870767" y="2904106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생활체육 행사일정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870767" y="4104832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연령별 게이트볼 회원 수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870767" y="5323034"/>
            <a:ext cx="4125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게이트볼 장비 및 효능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5CD7266A-B10B-4ACE-AE2B-8565BA50E1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1" r="2278" b="67324"/>
          <a:stretch/>
        </p:blipFill>
        <p:spPr>
          <a:xfrm>
            <a:off x="7500303" y="1525044"/>
            <a:ext cx="2071238" cy="178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게이트볼의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8959" y="1441124"/>
            <a:ext cx="845185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The Game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It is a game played between two teams, each with 5 players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The winner is decided by the total number of points achieved during the 30-minute game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88959" y="3846133"/>
            <a:ext cx="679949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게이트볼 채점 방식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각 게이트를 통과 시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명중 시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2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, 1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명이 제한 시간 내에 완료하면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5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,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 각 팀당 최고의 득점은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20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점이며 양팀이 순서대로 번갈아 경기에 참여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68210" y="443758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 flipH="1">
            <a:off x="625070" y="2529532"/>
            <a:ext cx="1320646" cy="1119600"/>
          </a:xfrm>
          <a:prstGeom prst="snip1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테니스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대회</a:t>
            </a:r>
          </a:p>
        </p:txBody>
      </p:sp>
      <p:sp>
        <p:nvSpPr>
          <p:cNvPr id="9" name="사다리꼴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946815" y="1699405"/>
            <a:ext cx="2476800" cy="828000"/>
          </a:xfrm>
          <a:prstGeom prst="trapezoid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추출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46815" y="1699405"/>
            <a:ext cx="24768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일자</a:t>
            </a:r>
          </a:p>
        </p:txBody>
      </p:sp>
      <p:sp>
        <p:nvSpPr>
          <p:cNvPr id="11" name="사다리꼴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423615" y="1699405"/>
            <a:ext cx="2167200" cy="828000"/>
          </a:xfrm>
          <a:prstGeom prst="trapezoid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593931" y="1699405"/>
            <a:ext cx="2692800" cy="828000"/>
          </a:xfrm>
          <a:prstGeom prst="trapezoid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</a:p>
        </p:txBody>
      </p:sp>
      <p:sp>
        <p:nvSpPr>
          <p:cNvPr id="13" name="순서도: 추출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423615" y="1699405"/>
            <a:ext cx="21672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장소</a:t>
            </a:r>
          </a:p>
        </p:txBody>
      </p:sp>
      <p:sp>
        <p:nvSpPr>
          <p:cNvPr id="14" name="순서도: 추출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593931" y="1699405"/>
            <a:ext cx="26928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주관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생활체육 행사일정</a:t>
            </a:r>
          </a:p>
        </p:txBody>
      </p:sp>
      <p:sp>
        <p:nvSpPr>
          <p:cNvPr id="18" name="사각형: 잘린 한쪽 모서리 17">
            <a:extLst>
              <a:ext uri="{FF2B5EF4-FFF2-40B4-BE49-F238E27FC236}">
                <a16:creationId xmlns:a16="http://schemas.microsoft.com/office/drawing/2014/main" id="{143A57F2-A94E-47D3-95BE-EA96B6D1E7E0}"/>
              </a:ext>
            </a:extLst>
          </p:cNvPr>
          <p:cNvSpPr/>
          <p:nvPr/>
        </p:nvSpPr>
        <p:spPr>
          <a:xfrm flipH="1">
            <a:off x="625070" y="3649132"/>
            <a:ext cx="1320646" cy="1263600"/>
          </a:xfrm>
          <a:prstGeom prst="snip1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배드민턴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대회</a:t>
            </a:r>
          </a:p>
        </p:txBody>
      </p:sp>
      <p:sp>
        <p:nvSpPr>
          <p:cNvPr id="19" name="사각형: 잘린 한쪽 모서리 18">
            <a:extLst>
              <a:ext uri="{FF2B5EF4-FFF2-40B4-BE49-F238E27FC236}">
                <a16:creationId xmlns:a16="http://schemas.microsoft.com/office/drawing/2014/main" id="{9B3BC59A-3E16-4BE0-BE9E-DCB7EDD01D7D}"/>
              </a:ext>
            </a:extLst>
          </p:cNvPr>
          <p:cNvSpPr/>
          <p:nvPr/>
        </p:nvSpPr>
        <p:spPr>
          <a:xfrm flipH="1">
            <a:off x="625070" y="4912732"/>
            <a:ext cx="1320646" cy="1119600"/>
          </a:xfrm>
          <a:prstGeom prst="snip1Rec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게이트볼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대회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43935206"/>
              </p:ext>
            </p:extLst>
          </p:nvPr>
        </p:nvGraphicFramePr>
        <p:xfrm>
          <a:off x="1945717" y="2528888"/>
          <a:ext cx="7335212" cy="35038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475454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16816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691593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098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2024. 08.</a:t>
                      </a:r>
                      <a:r>
                        <a:rPr lang="en-US" altLang="ko-KR" baseline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18~19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목동 테니스장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한국테니스협회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클럽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동호회 개인전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09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2024. 08.</a:t>
                      </a:r>
                      <a:r>
                        <a:rPr lang="en-US" altLang="ko-KR" baseline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20~21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문화체육관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한국배드민턴협회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 도시 초청</a:t>
                      </a:r>
                      <a:endParaRPr lang="en-US" altLang="ko-KR" baseline="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aseline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배드민턴 대회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11209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2024. 08.</a:t>
                      </a:r>
                      <a:r>
                        <a:rPr lang="en-US" altLang="ko-KR" baseline="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25~26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신설동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게이트볼구장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한국게이트볼연맹</a:t>
                      </a:r>
                      <a:endParaRPr lang="en-US" altLang="ko-KR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영지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수림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/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본클럽대항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3154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연령별 게이트볼 회원 수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37454199"/>
              </p:ext>
            </p:extLst>
          </p:nvPr>
        </p:nvGraphicFramePr>
        <p:xfrm>
          <a:off x="681038" y="1554591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타원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 flipH="1">
            <a:off x="4779390" y="2256275"/>
            <a:ext cx="1813520" cy="408776"/>
          </a:xfrm>
          <a:prstGeom prst="wedgeEllipseCallout">
            <a:avLst>
              <a:gd name="adj1" fmla="val -65768"/>
              <a:gd name="adj2" fmla="val -2313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대폭 증가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사각형: 잘린 한쪽 모서리 49">
            <a:extLst>
              <a:ext uri="{FF2B5EF4-FFF2-40B4-BE49-F238E27FC236}">
                <a16:creationId xmlns:a16="http://schemas.microsoft.com/office/drawing/2014/main" id="{68FBF81D-EB15-44C6-B013-B9AF1330C7A9}"/>
              </a:ext>
            </a:extLst>
          </p:cNvPr>
          <p:cNvSpPr/>
          <p:nvPr/>
        </p:nvSpPr>
        <p:spPr>
          <a:xfrm flipH="1" flipV="1">
            <a:off x="390306" y="1357902"/>
            <a:ext cx="4412673" cy="4486027"/>
          </a:xfrm>
          <a:prstGeom prst="snip1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</a:t>
            </a:r>
            <a:r>
              <a:rPr lang="ko-KR" altLang="en-US" dirty="0"/>
              <a:t>게이트볼 장비 및 효능</a:t>
            </a:r>
          </a:p>
        </p:txBody>
      </p:sp>
      <p:sp>
        <p:nvSpPr>
          <p:cNvPr id="12" name="설명선: 오른쪽 화살표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745284" y="4557258"/>
            <a:ext cx="1526391" cy="716205"/>
          </a:xfrm>
          <a:prstGeom prst="rightArrowCallou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게이트</a:t>
            </a:r>
          </a:p>
        </p:txBody>
      </p:sp>
      <p:sp>
        <p:nvSpPr>
          <p:cNvPr id="33" name="L 도형 32">
            <a:extLst>
              <a:ext uri="{FF2B5EF4-FFF2-40B4-BE49-F238E27FC236}">
                <a16:creationId xmlns:a16="http://schemas.microsoft.com/office/drawing/2014/main" id="{C6EAAE34-4CC3-4F47-B6FF-F912C95C2DA6}"/>
              </a:ext>
            </a:extLst>
          </p:cNvPr>
          <p:cNvSpPr/>
          <p:nvPr/>
        </p:nvSpPr>
        <p:spPr>
          <a:xfrm flipH="1">
            <a:off x="2759181" y="3276681"/>
            <a:ext cx="1211021" cy="648000"/>
          </a:xfrm>
          <a:prstGeom prst="corner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스틱</a:t>
            </a:r>
          </a:p>
        </p:txBody>
      </p:sp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7B6C97BA-A7F4-4CDC-A0E9-B91BA07C7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5782202"/>
              </p:ext>
            </p:extLst>
          </p:nvPr>
        </p:nvGraphicFramePr>
        <p:xfrm>
          <a:off x="898794" y="2078759"/>
          <a:ext cx="3395696" cy="1017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E47EE385-7FF8-4BA6-944C-714CD0EBF4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8284452"/>
              </p:ext>
            </p:extLst>
          </p:nvPr>
        </p:nvGraphicFramePr>
        <p:xfrm>
          <a:off x="2241188" y="3959797"/>
          <a:ext cx="2391114" cy="1911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0" name="순서도: 저장 데이터 39">
            <a:extLst>
              <a:ext uri="{FF2B5EF4-FFF2-40B4-BE49-F238E27FC236}">
                <a16:creationId xmlns:a16="http://schemas.microsoft.com/office/drawing/2014/main" id="{44463E69-5B26-4FB5-854D-DFBD346E3A65}"/>
              </a:ext>
            </a:extLst>
          </p:cNvPr>
          <p:cNvSpPr/>
          <p:nvPr/>
        </p:nvSpPr>
        <p:spPr>
          <a:xfrm>
            <a:off x="1128422" y="3276681"/>
            <a:ext cx="1211021" cy="648000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골폴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2" name="육각형 41">
            <a:extLst>
              <a:ext uri="{FF2B5EF4-FFF2-40B4-BE49-F238E27FC236}">
                <a16:creationId xmlns:a16="http://schemas.microsoft.com/office/drawing/2014/main" id="{FD0DA75E-3FF1-47C4-9279-DB29ABCBD4AD}"/>
              </a:ext>
            </a:extLst>
          </p:cNvPr>
          <p:cNvSpPr/>
          <p:nvPr/>
        </p:nvSpPr>
        <p:spPr>
          <a:xfrm flipH="1">
            <a:off x="1250695" y="1432876"/>
            <a:ext cx="2691891" cy="502811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게이트 장비</a:t>
            </a:r>
          </a:p>
        </p:txBody>
      </p:sp>
      <p:sp>
        <p:nvSpPr>
          <p:cNvPr id="51" name="사각형: 잘린 한쪽 모서리 50">
            <a:extLst>
              <a:ext uri="{FF2B5EF4-FFF2-40B4-BE49-F238E27FC236}">
                <a16:creationId xmlns:a16="http://schemas.microsoft.com/office/drawing/2014/main" id="{66993D14-5034-41D1-BF88-7431FCA2D239}"/>
              </a:ext>
            </a:extLst>
          </p:cNvPr>
          <p:cNvSpPr/>
          <p:nvPr/>
        </p:nvSpPr>
        <p:spPr>
          <a:xfrm>
            <a:off x="5087856" y="1358730"/>
            <a:ext cx="4412673" cy="4486027"/>
          </a:xfrm>
          <a:prstGeom prst="snip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224648" y="1436718"/>
            <a:ext cx="2139088" cy="498970"/>
          </a:xfrm>
          <a:prstGeom prst="leftRightArrowCallout">
            <a:avLst>
              <a:gd name="adj1" fmla="val 50000"/>
              <a:gd name="adj2" fmla="val 25000"/>
              <a:gd name="adj3" fmla="val 19151"/>
              <a:gd name="adj4" fmla="val 66689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게이트볼</a:t>
            </a:r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1" name="모서리가 둥근 직사각형 57">
            <a:extLst>
              <a:ext uri="{FF2B5EF4-FFF2-40B4-BE49-F238E27FC236}">
                <a16:creationId xmlns:a16="http://schemas.microsoft.com/office/drawing/2014/main" id="{AC0298A1-B829-4FC9-920A-04C1006C1079}"/>
              </a:ext>
            </a:extLst>
          </p:cNvPr>
          <p:cNvSpPr/>
          <p:nvPr/>
        </p:nvSpPr>
        <p:spPr>
          <a:xfrm>
            <a:off x="5241964" y="3959797"/>
            <a:ext cx="4104456" cy="1728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4" name="오른쪽 화살표 설명선 64">
            <a:extLst>
              <a:ext uri="{FF2B5EF4-FFF2-40B4-BE49-F238E27FC236}">
                <a16:creationId xmlns:a16="http://schemas.microsoft.com/office/drawing/2014/main" id="{B5F4701F-5F32-475B-9CDB-BF106A20B7D8}"/>
              </a:ext>
            </a:extLst>
          </p:cNvPr>
          <p:cNvSpPr/>
          <p:nvPr/>
        </p:nvSpPr>
        <p:spPr>
          <a:xfrm>
            <a:off x="5599215" y="4044899"/>
            <a:ext cx="2102483" cy="587070"/>
          </a:xfrm>
          <a:prstGeom prst="chevron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모세혈관의 발달</a:t>
            </a:r>
          </a:p>
        </p:txBody>
      </p:sp>
      <p:sp>
        <p:nvSpPr>
          <p:cNvPr id="39" name="대각선 방향의 모서리가 잘린 사각형 65">
            <a:extLst>
              <a:ext uri="{FF2B5EF4-FFF2-40B4-BE49-F238E27FC236}">
                <a16:creationId xmlns:a16="http://schemas.microsoft.com/office/drawing/2014/main" id="{086680FE-26D3-46FC-91A8-662982A6683E}"/>
              </a:ext>
            </a:extLst>
          </p:cNvPr>
          <p:cNvSpPr/>
          <p:nvPr/>
        </p:nvSpPr>
        <p:spPr>
          <a:xfrm>
            <a:off x="5313040" y="3379852"/>
            <a:ext cx="1079072" cy="43215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효능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포인트가 8개인 별 67">
            <a:extLst>
              <a:ext uri="{FF2B5EF4-FFF2-40B4-BE49-F238E27FC236}">
                <a16:creationId xmlns:a16="http://schemas.microsoft.com/office/drawing/2014/main" id="{EE143811-AF2F-488A-A500-EE35AFED920B}"/>
              </a:ext>
            </a:extLst>
          </p:cNvPr>
          <p:cNvSpPr/>
          <p:nvPr/>
        </p:nvSpPr>
        <p:spPr>
          <a:xfrm rot="21088958">
            <a:off x="5374648" y="2187577"/>
            <a:ext cx="1315859" cy="929921"/>
          </a:xfrm>
          <a:prstGeom prst="star8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효과</a:t>
            </a:r>
          </a:p>
        </p:txBody>
      </p:sp>
      <p:sp>
        <p:nvSpPr>
          <p:cNvPr id="43" name="오각형 42">
            <a:extLst>
              <a:ext uri="{FF2B5EF4-FFF2-40B4-BE49-F238E27FC236}">
                <a16:creationId xmlns:a16="http://schemas.microsoft.com/office/drawing/2014/main" id="{3639E637-1099-4AB3-9EB6-12CD989F8A1B}"/>
              </a:ext>
            </a:extLst>
          </p:cNvPr>
          <p:cNvSpPr/>
          <p:nvPr/>
        </p:nvSpPr>
        <p:spPr>
          <a:xfrm flipH="1" flipV="1">
            <a:off x="6948978" y="2571800"/>
            <a:ext cx="2318400" cy="396000"/>
          </a:xfrm>
          <a:prstGeom prst="pentagon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한쪽 모서리가 둥근 사각형 71">
            <a:extLst>
              <a:ext uri="{FF2B5EF4-FFF2-40B4-BE49-F238E27FC236}">
                <a16:creationId xmlns:a16="http://schemas.microsoft.com/office/drawing/2014/main" id="{A39F0239-573E-458D-86EF-D0F7B227EBAA}"/>
              </a:ext>
            </a:extLst>
          </p:cNvPr>
          <p:cNvSpPr/>
          <p:nvPr/>
        </p:nvSpPr>
        <p:spPr>
          <a:xfrm flipH="1">
            <a:off x="6948978" y="2144104"/>
            <a:ext cx="2318400" cy="396000"/>
          </a:xfrm>
          <a:prstGeom prst="flowChartDocumen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산소의 대량섭취</a:t>
            </a:r>
          </a:p>
        </p:txBody>
      </p:sp>
      <p:sp>
        <p:nvSpPr>
          <p:cNvPr id="52" name="한쪽 모서리가 둥근 사각형 30">
            <a:extLst>
              <a:ext uri="{FF2B5EF4-FFF2-40B4-BE49-F238E27FC236}">
                <a16:creationId xmlns:a16="http://schemas.microsoft.com/office/drawing/2014/main" id="{70180975-029A-41C6-9174-CAB73266E6CC}"/>
              </a:ext>
            </a:extLst>
          </p:cNvPr>
          <p:cNvSpPr/>
          <p:nvPr/>
        </p:nvSpPr>
        <p:spPr>
          <a:xfrm flipH="1">
            <a:off x="6501936" y="5132677"/>
            <a:ext cx="2571768" cy="423498"/>
          </a:xfrm>
          <a:prstGeom prst="round1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혈류가 좋아짐</a:t>
            </a:r>
          </a:p>
        </p:txBody>
      </p:sp>
      <p:sp>
        <p:nvSpPr>
          <p:cNvPr id="53" name="한쪽 모서리가 둥근 사각형 68">
            <a:extLst>
              <a:ext uri="{FF2B5EF4-FFF2-40B4-BE49-F238E27FC236}">
                <a16:creationId xmlns:a16="http://schemas.microsoft.com/office/drawing/2014/main" id="{0C969402-162A-4AFF-9BB3-75353CC9FB26}"/>
              </a:ext>
            </a:extLst>
          </p:cNvPr>
          <p:cNvSpPr/>
          <p:nvPr/>
        </p:nvSpPr>
        <p:spPr>
          <a:xfrm>
            <a:off x="6501936" y="4716255"/>
            <a:ext cx="2571768" cy="423498"/>
          </a:xfrm>
          <a:prstGeom prst="round1Rect">
            <a:avLst>
              <a:gd name="adj" fmla="val 50000"/>
            </a:avLst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에너지 변환 향상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54" name="꺾인 연결선 59">
            <a:extLst>
              <a:ext uri="{FF2B5EF4-FFF2-40B4-BE49-F238E27FC236}">
                <a16:creationId xmlns:a16="http://schemas.microsoft.com/office/drawing/2014/main" id="{20DA5F76-DA4B-4F00-9259-A733D1BB4978}"/>
              </a:ext>
            </a:extLst>
          </p:cNvPr>
          <p:cNvCxnSpPr>
            <a:cxnSpLocks/>
            <a:stCxn id="39" idx="0"/>
            <a:endCxn id="31" idx="0"/>
          </p:cNvCxnSpPr>
          <p:nvPr/>
        </p:nvCxnSpPr>
        <p:spPr>
          <a:xfrm>
            <a:off x="6392112" y="3595932"/>
            <a:ext cx="902080" cy="363865"/>
          </a:xfrm>
          <a:prstGeom prst="bentConnector2">
            <a:avLst/>
          </a:prstGeom>
          <a:ln w="1905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순서도: 문서 54">
            <a:extLst>
              <a:ext uri="{FF2B5EF4-FFF2-40B4-BE49-F238E27FC236}">
                <a16:creationId xmlns:a16="http://schemas.microsoft.com/office/drawing/2014/main" id="{8E0602CC-F6F0-402F-81A2-F78E3802BFD2}"/>
              </a:ext>
            </a:extLst>
          </p:cNvPr>
          <p:cNvSpPr/>
          <p:nvPr/>
        </p:nvSpPr>
        <p:spPr>
          <a:xfrm>
            <a:off x="6948978" y="3010938"/>
            <a:ext cx="2318400" cy="39600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심장 부담감 감소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7DAF060-924D-49B5-A7F1-2339E3D86575}"/>
              </a:ext>
            </a:extLst>
          </p:cNvPr>
          <p:cNvSpPr txBox="1"/>
          <p:nvPr/>
        </p:nvSpPr>
        <p:spPr>
          <a:xfrm>
            <a:off x="7388639" y="2585134"/>
            <a:ext cx="1439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폐기능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향상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751</TotalTime>
  <Words>203</Words>
  <Application>Microsoft Office PowerPoint</Application>
  <PresentationFormat>A4 용지(210x297mm)</PresentationFormat>
  <Paragraphs>70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게이트볼의 정의</vt:lpstr>
      <vt:lpstr>B. 생활체육 행사일정</vt:lpstr>
      <vt:lpstr>C. 연령별 게이트볼 회원 수</vt:lpstr>
      <vt:lpstr>D. 게이트볼 장비 및 효능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106</cp:revision>
  <dcterms:created xsi:type="dcterms:W3CDTF">2023-07-20T02:58:21Z</dcterms:created>
  <dcterms:modified xsi:type="dcterms:W3CDTF">2024-08-12T01:17:22Z</dcterms:modified>
</cp:coreProperties>
</file>